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10375" cy="99425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08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13B49-081B-4774-B4D5-81B02ED090ED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408CD-1718-4CCE-BC86-E65086B53F4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Πάπυρο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5" name="4 - TextBox"/>
          <p:cNvSpPr txBox="1"/>
          <p:nvPr/>
        </p:nvSpPr>
        <p:spPr>
          <a:xfrm>
            <a:off x="1412776" y="2483768"/>
            <a:ext cx="41764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latin typeface="Monotype Corsiva" panose="03010101010201010101" pitchFamily="66" charset="0"/>
              </a:rPr>
              <a:t>Ο Έπαρχος Λήμνου </a:t>
            </a:r>
          </a:p>
          <a:p>
            <a:pPr algn="ctr"/>
            <a:r>
              <a:rPr lang="el-GR" sz="3200" b="1" dirty="0">
                <a:latin typeface="Monotype Corsiva" panose="03010101010201010101" pitchFamily="66" charset="0"/>
              </a:rPr>
              <a:t>και </a:t>
            </a:r>
          </a:p>
          <a:p>
            <a:pPr algn="ctr"/>
            <a:r>
              <a:rPr lang="el-GR" sz="3200" b="1" dirty="0">
                <a:latin typeface="Monotype Corsiva" panose="03010101010201010101" pitchFamily="66" charset="0"/>
              </a:rPr>
              <a:t>Αγίου Ευστρατίου </a:t>
            </a:r>
          </a:p>
          <a:p>
            <a:pPr algn="ctr"/>
            <a:r>
              <a:rPr lang="el-GR" sz="3200" b="1" dirty="0">
                <a:latin typeface="Monotype Corsiva" panose="03010101010201010101" pitchFamily="66" charset="0"/>
              </a:rPr>
              <a:t>σας εύχεται</a:t>
            </a:r>
          </a:p>
          <a:p>
            <a:pPr algn="ctr"/>
            <a:r>
              <a:rPr lang="el-GR" sz="3200" b="1" dirty="0">
                <a:latin typeface="Monotype Corsiva" panose="03010101010201010101" pitchFamily="66" charset="0"/>
              </a:rPr>
              <a:t> Χρόνια Πολλά, </a:t>
            </a:r>
          </a:p>
          <a:p>
            <a:pPr algn="ctr"/>
            <a:r>
              <a:rPr lang="el-GR" sz="3200" b="1" dirty="0">
                <a:latin typeface="Monotype Corsiva" panose="03010101010201010101" pitchFamily="66" charset="0"/>
              </a:rPr>
              <a:t>Καλά Χριστούγεννα </a:t>
            </a:r>
          </a:p>
          <a:p>
            <a:pPr algn="ctr"/>
            <a:r>
              <a:rPr lang="el-GR" sz="3200" b="1" dirty="0">
                <a:latin typeface="Monotype Corsiva" panose="03010101010201010101" pitchFamily="66" charset="0"/>
              </a:rPr>
              <a:t>και δημιουργικό </a:t>
            </a:r>
          </a:p>
          <a:p>
            <a:pPr algn="ctr"/>
            <a:r>
              <a:rPr lang="el-GR" sz="3200" b="1" dirty="0">
                <a:latin typeface="Monotype Corsiva" panose="03010101010201010101" pitchFamily="66" charset="0"/>
              </a:rPr>
              <a:t>το </a:t>
            </a:r>
            <a:r>
              <a:rPr lang="el-GR" sz="3200" b="1">
                <a:latin typeface="Monotype Corsiva" panose="03010101010201010101" pitchFamily="66" charset="0"/>
              </a:rPr>
              <a:t>Νέο </a:t>
            </a:r>
            <a:r>
              <a:rPr lang="el-GR" sz="3200" b="1" dirty="0">
                <a:latin typeface="Monotype Corsiva" panose="03010101010201010101" pitchFamily="66" charset="0"/>
              </a:rPr>
              <a:t>Έ</a:t>
            </a:r>
            <a:r>
              <a:rPr lang="el-GR" sz="3200" b="1">
                <a:latin typeface="Monotype Corsiva" panose="03010101010201010101" pitchFamily="66" charset="0"/>
              </a:rPr>
              <a:t>τος </a:t>
            </a:r>
            <a:r>
              <a:rPr lang="el-GR" sz="3200" b="1" dirty="0">
                <a:latin typeface="Monotype Corsiva" panose="03010101010201010101" pitchFamily="66" charset="0"/>
              </a:rPr>
              <a:t>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20</Words>
  <Application>Microsoft Office PowerPoint</Application>
  <PresentationFormat>Προβολή στην οθόνη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Monotype Corsiva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trackerlimnou</dc:creator>
  <cp:lastModifiedBy>Μυρσίνη Αφιώνη</cp:lastModifiedBy>
  <cp:revision>5</cp:revision>
  <cp:lastPrinted>2024-12-16T09:54:05Z</cp:lastPrinted>
  <dcterms:created xsi:type="dcterms:W3CDTF">2024-12-16T07:05:55Z</dcterms:created>
  <dcterms:modified xsi:type="dcterms:W3CDTF">2024-12-16T09:54:51Z</dcterms:modified>
</cp:coreProperties>
</file>